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BF68A1-E05E-48AC-83D8-B3AA021EA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7A5BEA6-2D78-46ED-A006-A5C858FC5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GB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E850457-E0C8-4C86-AB33-7616B72B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2203FE2-16D6-4C8D-A000-078D49CC3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EF84FA4B-3A4C-449D-B7DF-80452EFB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66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A376AF9-7510-4A10-950B-B5DECC6B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A3C8C1D2-B828-45C2-B9DA-5C1B8A59E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C61E033-71D6-4F3D-BC87-DFBD448D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D2132BE-7D3F-4568-81A1-A979E656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E408AEB6-1EE5-435D-B611-04348F10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06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32D94939-380B-4993-8918-5F0B0E3A4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459A30B-71F7-451C-A9B1-233A62F52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8100DFD-690B-4FA4-BB37-102CAD54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5AAF3780-338C-4757-8CBF-7B744633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492AB46-78C6-46F4-98A6-E8E7120D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4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0C63B65-495F-4ED9-9489-0F327A97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3DE88D1-D13E-41CB-8111-7D3784ED3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4A85284-6B7D-44F7-8CF5-B81DE4A5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E3A9A5B-956E-420D-BC85-44C91CC5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EB172476-F1C8-4E82-BF58-1887F4D1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8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470AD15-C5D3-4446-8DCC-ACA9F169F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FD47B2EA-26CC-41E3-826E-51E0389DB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7ED3169-6D87-4D58-8EDD-69FD49EA5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53B55C-A4EF-4BA9-83FD-57C25F16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6320672-601E-4629-A9F3-1567D36E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6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23FD365-E348-4E02-98E9-49BEB3BA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8FB392A-0AD3-4FA3-BD97-112A6D1D8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DF0528A7-A14A-4CDC-845E-96021DC12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12ACB4E-6603-4906-A479-8C65FF90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B17B757-EA63-4AD6-B9AD-D6EBD74E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327F32BB-0DD6-4D08-8C5E-B4879F92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AE4D67-A08D-414A-9BD5-BA7385FB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62AAA9C1-6DE0-466A-B438-026B7E88C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5B8BEE31-318D-4875-8AEB-38DD1CC00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4F4D0CC7-0BC5-4B7D-8FD0-DC37BA6FE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4FC9BDBA-83ED-4980-8CBC-4B58887D0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A0F41187-89C3-43BA-ABA5-7F8B5FAD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4469EA8F-1BA2-484C-9304-D00FA67A1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854A2DB7-F95B-46F0-A5AA-D8DA2973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0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469CAA-81AF-4966-A789-F74124BBD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AE900CE6-EC1E-4285-A57D-7AADA844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0317191B-7A5B-4E73-A7E7-A14F83C5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F1BE4867-24F7-449B-BB0C-6B3485D6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540E25DE-7870-47CA-8882-F7BAAF37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AC339AA0-FDDC-4062-9154-E5D62191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2E7C535-C4B0-43A4-AB00-2F85BE31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3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A1F9A29-EF0D-4A94-B28D-27CAB462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33BADCF-2696-4498-85AB-9DB6CF822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546950BA-3601-408C-92DF-88C0023EA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E46673CA-B944-4901-8434-3C9DA1B23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6EEE9AB1-92F6-4943-B6D7-6891960F4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330D60C9-1A1D-4872-A5FF-8A1AF945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77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5826020-F523-40E1-8C39-0E4FB03F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24414875-DEA7-4B71-AAA6-BFE0DEE1F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1A1FE2A-4F65-41D8-9E50-84A822446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814A40C-20C8-486F-ABDA-21051451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C17E967-C6A4-4B29-B68B-0795E224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5CBF810F-4008-4A27-8607-00F4147A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0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443F3D5-79BD-4163-8ACD-12D4A4353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GB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D82FFCD-A149-451A-9EE7-A9C85D16E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GB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B9D6E37-72FF-4432-ACEE-8A7A61748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53F8-239E-4072-BC22-E4C979F5BCF2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4B750324-E92E-4679-BD4D-45423133B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DC6112A-60C9-47EF-AFFF-E4A95178A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39692-C0BC-4F33-9B6B-8FBE7832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5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5F4274E-34BD-4C1E-8761-0C9AA69EC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1479" y="1671956"/>
            <a:ext cx="7006542" cy="1655762"/>
          </a:xfrm>
        </p:spPr>
        <p:txBody>
          <a:bodyPr/>
          <a:lstStyle/>
          <a:p>
            <a:r>
              <a:rPr lang="ro-RO" b="1" dirty="0"/>
              <a:t>Titlu Lucrare</a:t>
            </a:r>
            <a:endParaRPr lang="en-GB" b="1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7992" y="352552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Autor:</a:t>
            </a:r>
            <a:endParaRPr lang="en-GB" sz="2900" dirty="0"/>
          </a:p>
          <a:p>
            <a:r>
              <a:rPr lang="ro-RO" sz="2900" b="1" dirty="0"/>
              <a:t>Cadrul didactic coordonator:</a:t>
            </a:r>
          </a:p>
          <a:p>
            <a:endParaRPr lang="ro-RO" sz="2900" b="1" dirty="0"/>
          </a:p>
          <a:p>
            <a:r>
              <a:rPr lang="ro-RO" sz="2900" b="1" dirty="0"/>
              <a:t>Secțiunea: </a:t>
            </a:r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78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4312" y="263144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Scop/obiective cercetare (1 </a:t>
            </a:r>
            <a:r>
              <a:rPr lang="ro-RO" sz="2900" b="1" dirty="0" err="1"/>
              <a:t>slide</a:t>
            </a:r>
            <a:r>
              <a:rPr lang="ro-RO" sz="2900" b="1" dirty="0"/>
              <a:t>)</a:t>
            </a:r>
          </a:p>
          <a:p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69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4312" y="263144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Considerații teoretice (max. 3 </a:t>
            </a:r>
            <a:r>
              <a:rPr lang="ro-RO" sz="2900" b="1" dirty="0" err="1"/>
              <a:t>slide</a:t>
            </a:r>
            <a:r>
              <a:rPr lang="ro-RO" sz="2900" b="1" dirty="0"/>
              <a:t>-uri)</a:t>
            </a:r>
          </a:p>
          <a:p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11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4312" y="263144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Metodologia cercetării (max. 2 </a:t>
            </a:r>
            <a:r>
              <a:rPr lang="ro-RO" sz="2900" b="1" dirty="0" err="1"/>
              <a:t>slide</a:t>
            </a:r>
            <a:r>
              <a:rPr lang="ro-RO" sz="2900" b="1" dirty="0"/>
              <a:t>-uri)</a:t>
            </a:r>
          </a:p>
          <a:p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99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4312" y="263144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Rezultatele cercetării (max. 7 </a:t>
            </a:r>
            <a:r>
              <a:rPr lang="ro-RO" sz="2900" b="1" dirty="0" err="1"/>
              <a:t>slide</a:t>
            </a:r>
            <a:r>
              <a:rPr lang="ro-RO" sz="2900" b="1" dirty="0"/>
              <a:t>-uri)</a:t>
            </a:r>
          </a:p>
          <a:p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55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1AAB0B16-8524-488F-9CF7-0024AF02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992" y="56982"/>
            <a:ext cx="7250029" cy="215276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5C4ACC1C-96EC-4287-BBA2-1290B20A0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4312" y="2631441"/>
            <a:ext cx="7973672" cy="2382202"/>
          </a:xfrm>
        </p:spPr>
        <p:txBody>
          <a:bodyPr>
            <a:normAutofit/>
          </a:bodyPr>
          <a:lstStyle/>
          <a:p>
            <a:r>
              <a:rPr lang="ro-RO" sz="2900" b="1" dirty="0"/>
              <a:t>Concluziile cercetării (max. 2 </a:t>
            </a:r>
            <a:r>
              <a:rPr lang="ro-RO" sz="2900" b="1" dirty="0" err="1"/>
              <a:t>slide</a:t>
            </a:r>
            <a:r>
              <a:rPr lang="ro-RO" sz="2900" b="1" dirty="0"/>
              <a:t>-uri)</a:t>
            </a:r>
          </a:p>
          <a:p>
            <a:endParaRPr lang="en-GB" sz="2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638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50</Words>
  <Application>Microsoft Office PowerPoint</Application>
  <PresentationFormat>Ecran lat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Temă Office</vt:lpstr>
      <vt:lpstr>Titlu Lucrare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 Lucrare</dc:title>
  <dc:creator>Adrian Micu</dc:creator>
  <cp:lastModifiedBy>Adrian Micu</cp:lastModifiedBy>
  <cp:revision>4</cp:revision>
  <dcterms:created xsi:type="dcterms:W3CDTF">2020-05-10T12:48:43Z</dcterms:created>
  <dcterms:modified xsi:type="dcterms:W3CDTF">2020-05-10T12:56:05Z</dcterms:modified>
</cp:coreProperties>
</file>