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gal.r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sia.ugal.r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gal.ro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sia.ugal.r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42D4960A-896E-4F6B-BF65-B4662AC9D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684944A-8803-462C-84C5-4576C56A7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457199"/>
            <a:ext cx="3618827" cy="48224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07F3B49-8C20-42F5-831D-59306D05F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5367338"/>
            <a:ext cx="3618828" cy="989513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A1BB81-2489-0752-0259-16F5DECF7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72" y="950657"/>
            <a:ext cx="9647499" cy="4865091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810192EA-022B-8FDB-98F2-FD24FCB602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698018"/>
              </p:ext>
            </p:extLst>
          </p:nvPr>
        </p:nvGraphicFramePr>
        <p:xfrm>
          <a:off x="52582" y="-50854"/>
          <a:ext cx="3733781" cy="92081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733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2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60" dirty="0">
                          <a:solidFill>
                            <a:srgbClr val="0070C0"/>
                          </a:solidFill>
                          <a:effectLst/>
                        </a:rPr>
                        <a:t>MINISTERUL EDUCAȚIEI</a:t>
                      </a: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UNIVERSITATEA „DUNĂREA DE JOS” DIN GALAȚI</a:t>
                      </a: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FACULTATEA ȘTIINȚA ȘI INGINERIA ALIMENTELOR</a:t>
                      </a: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sng" spc="60" dirty="0">
                          <a:solidFill>
                            <a:srgbClr val="0070C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www.ugal.ro</a:t>
                      </a: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fr-FR" sz="1200" b="1" u="sng" spc="60" dirty="0">
                          <a:solidFill>
                            <a:srgbClr val="0070C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www.sia.ugal.ro</a:t>
                      </a: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92631472-EFC3-09F3-B95E-ED4C7F71D7C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213" t="4952"/>
          <a:stretch/>
        </p:blipFill>
        <p:spPr>
          <a:xfrm>
            <a:off x="8119870" y="-3944"/>
            <a:ext cx="1646620" cy="98508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330F646-A2F7-AED6-2F09-138C2C3A24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6341" y="124144"/>
            <a:ext cx="856030" cy="851146"/>
          </a:xfrm>
          <a:prstGeom prst="rect">
            <a:avLst/>
          </a:prstGeom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45FB89BD-2ECA-A49D-2BAB-6215FFCA2D4F}"/>
              </a:ext>
            </a:extLst>
          </p:cNvPr>
          <p:cNvSpPr/>
          <p:nvPr/>
        </p:nvSpPr>
        <p:spPr>
          <a:xfrm>
            <a:off x="52582" y="5610848"/>
            <a:ext cx="1688569" cy="1225766"/>
          </a:xfrm>
          <a:prstGeom prst="ellipse">
            <a:avLst/>
          </a:prstGeom>
          <a:solidFill>
            <a:srgbClr val="1740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B2E48C-7288-E277-0C89-F183BF835421}"/>
              </a:ext>
            </a:extLst>
          </p:cNvPr>
          <p:cNvSpPr txBox="1"/>
          <p:nvPr/>
        </p:nvSpPr>
        <p:spPr>
          <a:xfrm>
            <a:off x="-73218" y="5815748"/>
            <a:ext cx="1940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1"/>
                </a:solidFill>
              </a:rPr>
              <a:t>GALAȚI</a:t>
            </a:r>
          </a:p>
          <a:p>
            <a:pPr algn="ctr"/>
            <a:r>
              <a:rPr lang="ro-RO" b="1" dirty="0">
                <a:solidFill>
                  <a:schemeClr val="bg1"/>
                </a:solidFill>
              </a:rPr>
              <a:t>26-27th of May 2022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00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25074EF8-6387-EE78-074C-3571C38722BA}"/>
              </a:ext>
            </a:extLst>
          </p:cNvPr>
          <p:cNvSpPr/>
          <p:nvPr/>
        </p:nvSpPr>
        <p:spPr>
          <a:xfrm>
            <a:off x="186612" y="5727344"/>
            <a:ext cx="1306287" cy="1077341"/>
          </a:xfrm>
          <a:prstGeom prst="ellipse">
            <a:avLst/>
          </a:prstGeom>
          <a:solidFill>
            <a:srgbClr val="17406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AA6799-7ACA-7A4E-4D6D-A0BD0B6BE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8112" y="613327"/>
            <a:ext cx="765958" cy="86170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8DF6F72-1888-AD68-5C70-1B156D43FB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04482"/>
              </p:ext>
            </p:extLst>
          </p:nvPr>
        </p:nvGraphicFramePr>
        <p:xfrm>
          <a:off x="186613" y="386594"/>
          <a:ext cx="4481766" cy="95475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481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2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8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spc="6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MINISTERUL EDUCAȚIEI</a:t>
                      </a: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spc="6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UNIVERSITATEA „DUNĂREA DE JOS” DIN GALAȚI</a:t>
                      </a: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spc="6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FACULTATEA ȘTIINȚA ȘI INGINERIA ALIMENTELOR</a:t>
                      </a:r>
                      <a:endParaRPr 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u="sng" spc="60" dirty="0">
                          <a:solidFill>
                            <a:srgbClr val="0070C0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www.ugal.ro</a:t>
                      </a: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fr-FR" sz="1200" b="1" u="sng" spc="60" dirty="0">
                          <a:solidFill>
                            <a:srgbClr val="0070C0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www.sia.ugal.ro</a:t>
                      </a:r>
                      <a:r>
                        <a:rPr lang="fr-FR" sz="1200" b="1" spc="6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en-US" sz="1200" b="1" dirty="0">
                        <a:solidFill>
                          <a:srgbClr val="0070C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EA002C-5FB0-EE3B-B6CC-156C6FD11A30}"/>
              </a:ext>
            </a:extLst>
          </p:cNvPr>
          <p:cNvSpPr txBox="1"/>
          <p:nvPr/>
        </p:nvSpPr>
        <p:spPr>
          <a:xfrm>
            <a:off x="1189133" y="2009945"/>
            <a:ext cx="9158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 Rounded MT Bold" panose="020F0704030504030204" pitchFamily="34" charset="0"/>
                <a:cs typeface="Segoe UI Semibold" panose="020B0702040204020203" pitchFamily="34" charset="0"/>
              </a:rPr>
              <a:t>Presentation 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1B0901-F4C6-F05D-C169-538B352A9E97}"/>
              </a:ext>
            </a:extLst>
          </p:cNvPr>
          <p:cNvSpPr txBox="1"/>
          <p:nvPr/>
        </p:nvSpPr>
        <p:spPr>
          <a:xfrm>
            <a:off x="1099992" y="4658636"/>
            <a:ext cx="1491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+mj-lt"/>
                <a:cs typeface="Segoe UI Semibold" panose="020B0702040204020203" pitchFamily="34" charset="0"/>
              </a:rPr>
              <a:t>Authors: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680E47-AAD8-BC5A-19E7-1B332BBB59AB}"/>
              </a:ext>
            </a:extLst>
          </p:cNvPr>
          <p:cNvSpPr txBox="1"/>
          <p:nvPr/>
        </p:nvSpPr>
        <p:spPr>
          <a:xfrm>
            <a:off x="7303582" y="5542690"/>
            <a:ext cx="199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  <a:latin typeface="+mj-lt"/>
                <a:cs typeface="Segoe UI Semibold" panose="020B0702040204020203" pitchFamily="34" charset="0"/>
              </a:rPr>
              <a:t>Coordinators: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3D7BEF-7165-A735-CB6D-B9470CED8FD8}"/>
              </a:ext>
            </a:extLst>
          </p:cNvPr>
          <p:cNvSpPr txBox="1"/>
          <p:nvPr/>
        </p:nvSpPr>
        <p:spPr>
          <a:xfrm>
            <a:off x="186614" y="5976863"/>
            <a:ext cx="1306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bg1"/>
                </a:solidFill>
              </a:rPr>
              <a:t>GALAȚI</a:t>
            </a:r>
          </a:p>
          <a:p>
            <a:pPr algn="ctr"/>
            <a:r>
              <a:rPr lang="ro-RO" b="1" dirty="0">
                <a:solidFill>
                  <a:schemeClr val="bg1"/>
                </a:solidFill>
              </a:rPr>
              <a:t>2022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8B79EDA-2844-57D8-4CED-FA60B9CD618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213" t="4952"/>
          <a:stretch/>
        </p:blipFill>
        <p:spPr>
          <a:xfrm>
            <a:off x="9391492" y="551636"/>
            <a:ext cx="1646620" cy="98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164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{57140882-4C81-4F11-99D8-6B2A1957A12F}tf67061901_win32</Template>
  <TotalTime>86</TotalTime>
  <Words>69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 Rounded MT Bold</vt:lpstr>
      <vt:lpstr>Cambria</vt:lpstr>
      <vt:lpstr>Franklin Gothic Book</vt:lpstr>
      <vt:lpstr>Franklin Gothic Demi</vt:lpstr>
      <vt:lpstr>Gill Sans MT</vt:lpstr>
      <vt:lpstr>Lato</vt:lpstr>
      <vt:lpstr>Wingdings 2</vt:lpstr>
      <vt:lpstr>DividendVTI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STUDENT SCIENTIFIC COMMUNICATIONS SESSION  </dc:title>
  <dc:creator>User</dc:creator>
  <cp:lastModifiedBy>User</cp:lastModifiedBy>
  <cp:revision>11</cp:revision>
  <dcterms:created xsi:type="dcterms:W3CDTF">2022-05-02T08:12:37Z</dcterms:created>
  <dcterms:modified xsi:type="dcterms:W3CDTF">2022-05-05T10:58:05Z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