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479"/>
    <a:srgbClr val="007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a.ugal.ro/" TargetMode="External"/><Relationship Id="rId2" Type="http://schemas.openxmlformats.org/officeDocument/2006/relationships/hyperlink" Target="http://www.ugal.ro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a.ugal.ro/" TargetMode="External"/><Relationship Id="rId2" Type="http://schemas.openxmlformats.org/officeDocument/2006/relationships/hyperlink" Target="http://www.ugal.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810192EA-022B-8FDB-98F2-FD24FCB602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795271"/>
              </p:ext>
            </p:extLst>
          </p:nvPr>
        </p:nvGraphicFramePr>
        <p:xfrm>
          <a:off x="326154" y="-21201"/>
          <a:ext cx="3733781" cy="9208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733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02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60" dirty="0">
                          <a:solidFill>
                            <a:srgbClr val="153479"/>
                          </a:solidFill>
                          <a:effectLst/>
                        </a:rPr>
                        <a:t>MINISTERUL EDUCAȚIEI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UNIVERSITATEA „DUNĂREA DE JOS” DIN GALAȚI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FACULTATEA ȘTIINȚA ȘI INGINERIA ALIMENTELOR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49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u="sng" spc="60" dirty="0">
                          <a:solidFill>
                            <a:srgbClr val="153479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www.ugal.ro</a:t>
                      </a: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, </a:t>
                      </a:r>
                      <a:r>
                        <a:rPr lang="fr-FR" sz="1200" b="1" u="sng" spc="60" dirty="0">
                          <a:solidFill>
                            <a:srgbClr val="153479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www.sia.ugal.ro</a:t>
                      </a: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7" name="Picture 26">
            <a:extLst>
              <a:ext uri="{FF2B5EF4-FFF2-40B4-BE49-F238E27FC236}">
                <a16:creationId xmlns:a16="http://schemas.microsoft.com/office/drawing/2014/main" id="{92631472-EFC3-09F3-B95E-ED4C7F71D7C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213" t="4952"/>
          <a:stretch/>
        </p:blipFill>
        <p:spPr>
          <a:xfrm>
            <a:off x="8099721" y="42872"/>
            <a:ext cx="1646620" cy="985086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4B2E48C-7288-E277-0C89-F183BF835421}"/>
              </a:ext>
            </a:extLst>
          </p:cNvPr>
          <p:cNvSpPr txBox="1"/>
          <p:nvPr/>
        </p:nvSpPr>
        <p:spPr>
          <a:xfrm>
            <a:off x="-73218" y="5815748"/>
            <a:ext cx="1940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chemeClr val="bg1"/>
                </a:solidFill>
              </a:rPr>
              <a:t>GALAȚI</a:t>
            </a:r>
          </a:p>
          <a:p>
            <a:pPr algn="ctr"/>
            <a:r>
              <a:rPr lang="ro-RO" b="1" dirty="0">
                <a:solidFill>
                  <a:schemeClr val="bg1"/>
                </a:solidFill>
              </a:rPr>
              <a:t>2</a:t>
            </a:r>
            <a:r>
              <a:rPr lang="en-US" b="1" dirty="0">
                <a:solidFill>
                  <a:schemeClr val="bg1"/>
                </a:solidFill>
              </a:rPr>
              <a:t>5</a:t>
            </a:r>
            <a:r>
              <a:rPr lang="ro-RO" b="1" dirty="0">
                <a:solidFill>
                  <a:schemeClr val="bg1"/>
                </a:solidFill>
              </a:rPr>
              <a:t>-2</a:t>
            </a:r>
            <a:r>
              <a:rPr lang="en-US" b="1" dirty="0">
                <a:solidFill>
                  <a:schemeClr val="bg1"/>
                </a:solidFill>
              </a:rPr>
              <a:t>6</a:t>
            </a:r>
            <a:r>
              <a:rPr lang="ro-RO" b="1" dirty="0">
                <a:solidFill>
                  <a:schemeClr val="bg1"/>
                </a:solidFill>
              </a:rPr>
              <a:t>th of May 202</a:t>
            </a:r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5253ED-428D-A5C9-F616-E3760A3010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85408" y="2055915"/>
            <a:ext cx="814387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25074EF8-6387-EE78-074C-3571C38722BA}"/>
              </a:ext>
            </a:extLst>
          </p:cNvPr>
          <p:cNvSpPr/>
          <p:nvPr/>
        </p:nvSpPr>
        <p:spPr>
          <a:xfrm>
            <a:off x="186612" y="5727344"/>
            <a:ext cx="1306287" cy="1077341"/>
          </a:xfrm>
          <a:prstGeom prst="ellipse">
            <a:avLst/>
          </a:prstGeom>
          <a:solidFill>
            <a:srgbClr val="17406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  <a:ea typeface="+mn-ea"/>
              <a:cs typeface="+mn-cs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8DF6F72-1888-AD68-5C70-1B156D43FB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415702"/>
              </p:ext>
            </p:extLst>
          </p:nvPr>
        </p:nvGraphicFramePr>
        <p:xfrm>
          <a:off x="387930" y="453056"/>
          <a:ext cx="4481766" cy="95475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481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80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spc="60" dirty="0">
                          <a:solidFill>
                            <a:srgbClr val="153479"/>
                          </a:solidFill>
                          <a:effectLst/>
                        </a:rPr>
                        <a:t>MINISTERUL EDUCAȚIEI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UNIVERSITATEA „DUNĂREA DE JOS” DIN GALAȚI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FACULTATEA ȘTIINȚA ȘI INGINERIA ALIMENTELOR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265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1" u="sng" spc="60" dirty="0">
                          <a:solidFill>
                            <a:srgbClr val="153479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www.ugal.ro</a:t>
                      </a: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, </a:t>
                      </a:r>
                      <a:r>
                        <a:rPr lang="fr-FR" sz="1200" b="1" u="sng" spc="60" dirty="0">
                          <a:solidFill>
                            <a:srgbClr val="153479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www.sia.ugal.ro</a:t>
                      </a:r>
                      <a:r>
                        <a:rPr lang="fr-FR" sz="1200" b="1" spc="60" dirty="0">
                          <a:solidFill>
                            <a:srgbClr val="153479"/>
                          </a:solidFill>
                          <a:effectLst/>
                        </a:rPr>
                        <a:t> </a:t>
                      </a:r>
                      <a:endParaRPr lang="en-US" sz="1200" b="1" dirty="0">
                        <a:solidFill>
                          <a:srgbClr val="15347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1EA002C-5FB0-EE3B-B6CC-156C6FD11A30}"/>
              </a:ext>
            </a:extLst>
          </p:cNvPr>
          <p:cNvSpPr txBox="1"/>
          <p:nvPr/>
        </p:nvSpPr>
        <p:spPr>
          <a:xfrm>
            <a:off x="1189133" y="2009945"/>
            <a:ext cx="91585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153479"/>
                </a:solidFill>
                <a:latin typeface="Arial Rounded MT Bold" panose="020F0704030504030204" pitchFamily="34" charset="0"/>
                <a:cs typeface="Segoe UI Semibold" panose="020B0702040204020203" pitchFamily="34" charset="0"/>
              </a:rPr>
              <a:t>Presentation 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1B0901-F4C6-F05D-C169-538B352A9E97}"/>
              </a:ext>
            </a:extLst>
          </p:cNvPr>
          <p:cNvSpPr txBox="1"/>
          <p:nvPr/>
        </p:nvSpPr>
        <p:spPr>
          <a:xfrm>
            <a:off x="1099992" y="4658636"/>
            <a:ext cx="14913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153479"/>
                </a:solidFill>
                <a:latin typeface="+mj-lt"/>
                <a:cs typeface="Segoe UI Semibold" panose="020B0702040204020203" pitchFamily="34" charset="0"/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680E47-AAD8-BC5A-19E7-1B332BBB59AB}"/>
              </a:ext>
            </a:extLst>
          </p:cNvPr>
          <p:cNvSpPr txBox="1"/>
          <p:nvPr/>
        </p:nvSpPr>
        <p:spPr>
          <a:xfrm>
            <a:off x="7303582" y="5542690"/>
            <a:ext cx="1994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153479"/>
                </a:solidFill>
                <a:latin typeface="+mj-lt"/>
                <a:cs typeface="Segoe UI Semibold" panose="020B0702040204020203" pitchFamily="34" charset="0"/>
              </a:rPr>
              <a:t>Coordinators: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D3D7BEF-7165-A735-CB6D-B9470CED8FD8}"/>
              </a:ext>
            </a:extLst>
          </p:cNvPr>
          <p:cNvSpPr txBox="1"/>
          <p:nvPr/>
        </p:nvSpPr>
        <p:spPr>
          <a:xfrm>
            <a:off x="186614" y="5976863"/>
            <a:ext cx="1306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chemeClr val="bg1"/>
                </a:solidFill>
              </a:rPr>
              <a:t>GALAȚI</a:t>
            </a:r>
          </a:p>
          <a:p>
            <a:pPr algn="ctr"/>
            <a:r>
              <a:rPr lang="ro-RO" b="1" dirty="0">
                <a:solidFill>
                  <a:schemeClr val="bg1"/>
                </a:solidFill>
              </a:rPr>
              <a:t>202</a:t>
            </a:r>
            <a:r>
              <a:rPr lang="en-US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8B79EDA-2844-57D8-4CED-FA60B9CD618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213" t="4952"/>
          <a:stretch/>
        </p:blipFill>
        <p:spPr>
          <a:xfrm>
            <a:off x="10039561" y="604902"/>
            <a:ext cx="1646620" cy="98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16454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{57140882-4C81-4F11-99D8-6B2A1957A12F}tf67061901_win32</Template>
  <TotalTime>95</TotalTime>
  <Words>75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 Rounded MT Bold</vt:lpstr>
      <vt:lpstr>Cambria</vt:lpstr>
      <vt:lpstr>Franklin Gothic Book</vt:lpstr>
      <vt:lpstr>Franklin Gothic Demi</vt:lpstr>
      <vt:lpstr>Gill Sans MT</vt:lpstr>
      <vt:lpstr>Lato</vt:lpstr>
      <vt:lpstr>Wingdings 2</vt:lpstr>
      <vt:lpstr>DividendVTI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STUDENT SCIENTIFIC COMMUNICATIONS SESSION  </dc:title>
  <dc:creator>User</dc:creator>
  <cp:lastModifiedBy>User</cp:lastModifiedBy>
  <cp:revision>13</cp:revision>
  <dcterms:created xsi:type="dcterms:W3CDTF">2022-05-02T08:12:37Z</dcterms:created>
  <dcterms:modified xsi:type="dcterms:W3CDTF">2023-05-23T06:19:49Z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